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60" y="2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675CD-FFED-455D-B7BB-B39CE60E1470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0EB3-C3E7-44CD-9E40-95F5220F16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438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675CD-FFED-455D-B7BB-B39CE60E1470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0EB3-C3E7-44CD-9E40-95F5220F16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149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675CD-FFED-455D-B7BB-B39CE60E1470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0EB3-C3E7-44CD-9E40-95F5220F16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795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675CD-FFED-455D-B7BB-B39CE60E1470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0EB3-C3E7-44CD-9E40-95F5220F164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9560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675CD-FFED-455D-B7BB-B39CE60E1470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0EB3-C3E7-44CD-9E40-95F5220F16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949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675CD-FFED-455D-B7BB-B39CE60E1470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0EB3-C3E7-44CD-9E40-95F5220F16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154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675CD-FFED-455D-B7BB-B39CE60E1470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0EB3-C3E7-44CD-9E40-95F5220F16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237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675CD-FFED-455D-B7BB-B39CE60E1470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0EB3-C3E7-44CD-9E40-95F5220F16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454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675CD-FFED-455D-B7BB-B39CE60E1470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0EB3-C3E7-44CD-9E40-95F5220F16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75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675CD-FFED-455D-B7BB-B39CE60E1470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0EB3-C3E7-44CD-9E40-95F5220F16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898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675CD-FFED-455D-B7BB-B39CE60E1470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0EB3-C3E7-44CD-9E40-95F5220F16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25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675CD-FFED-455D-B7BB-B39CE60E1470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0EB3-C3E7-44CD-9E40-95F5220F16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333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675CD-FFED-455D-B7BB-B39CE60E1470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0EB3-C3E7-44CD-9E40-95F5220F16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140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675CD-FFED-455D-B7BB-B39CE60E1470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0EB3-C3E7-44CD-9E40-95F5220F16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397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675CD-FFED-455D-B7BB-B39CE60E1470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0EB3-C3E7-44CD-9E40-95F5220F16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238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675CD-FFED-455D-B7BB-B39CE60E1470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0EB3-C3E7-44CD-9E40-95F5220F16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008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675CD-FFED-455D-B7BB-B39CE60E1470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30EB3-C3E7-44CD-9E40-95F5220F16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878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CC675CD-FFED-455D-B7BB-B39CE60E1470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8F30EB3-C3E7-44CD-9E40-95F5220F16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7321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9A27B5-5317-4A7D-9268-D0878D7BF9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ISIS Twitter Analysis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DF78BF-D37B-464C-B839-3E4FDD8B0B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Who is the mastermind?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140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FC03A4-B79F-4F0B-A320-4296907C5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376628"/>
            <a:ext cx="10353762" cy="210474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Followers = Importance ?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0310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5D008E-13CC-4E0C-BC0A-7250279F7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Description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2049D-903A-4A5F-936B-AAA3C2BDF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17,410 tweets from 107 pro-ISIS twitter accounts since 2015 Paris attack.</a:t>
            </a:r>
          </a:p>
          <a:p>
            <a:r>
              <a:rPr lang="en-US" altLang="zh-CN" dirty="0"/>
              <a:t>Basic information of each tweet and its author.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9084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30E4DA-47A4-4273-8F39-92989E7ED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Processing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7C37F8-22F1-4870-BCC9-40E189C5A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Tokenization</a:t>
            </a:r>
          </a:p>
          <a:p>
            <a:r>
              <a:rPr lang="en-US" altLang="zh-CN" dirty="0"/>
              <a:t>Getting rid of common words and non-word tokens</a:t>
            </a:r>
          </a:p>
          <a:p>
            <a:r>
              <a:rPr lang="en-US" altLang="zh-CN" dirty="0"/>
              <a:t>For each token, find out who used it first, and who used it afterwards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1016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E88CE-9C62-4ED8-BB94-C72DE031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96AB39-89FE-4A6C-8260-FC02332B7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 make the graph less messy, we only picked tokens that were used more than 100 times.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802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21972-A0D6-4C58-8283-65A71115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7659" y="609600"/>
            <a:ext cx="3319897" cy="5120640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dirty="0"/>
              <a:t>Follower count:</a:t>
            </a:r>
            <a:br>
              <a:rPr lang="en-US" altLang="zh-CN" sz="2000" dirty="0"/>
            </a:br>
            <a:br>
              <a:rPr lang="en-US" altLang="zh-CN" sz="2000" dirty="0"/>
            </a:br>
            <a:r>
              <a:rPr lang="en-US" altLang="zh-CN" sz="2000" dirty="0" err="1"/>
              <a:t>baqiyais</a:t>
            </a:r>
            <a:r>
              <a:rPr lang="en-US" altLang="zh-CN" sz="2000" dirty="0"/>
              <a:t>: 25</a:t>
            </a:r>
            <a:br>
              <a:rPr lang="en-US" altLang="zh-CN" sz="2000" dirty="0"/>
            </a:br>
            <a:r>
              <a:rPr lang="en-US" altLang="zh-CN" sz="2000" dirty="0"/>
              <a:t>yazeeddhardaa25: 823</a:t>
            </a:r>
            <a:br>
              <a:rPr lang="en-US" altLang="zh-CN" sz="2000" dirty="0"/>
            </a:br>
            <a:r>
              <a:rPr lang="en-US" altLang="zh-CN" sz="2000" dirty="0"/>
              <a:t>gunsandcoffee70: 623</a:t>
            </a:r>
            <a:br>
              <a:rPr lang="en-US" altLang="zh-CN" sz="2000" dirty="0"/>
            </a:br>
            <a:r>
              <a:rPr lang="en-US" altLang="zh-CN" sz="2000" dirty="0" err="1"/>
              <a:t>al_nusra</a:t>
            </a:r>
            <a:r>
              <a:rPr lang="en-US" altLang="zh-CN" sz="2000" dirty="0"/>
              <a:t>: 313</a:t>
            </a:r>
            <a:br>
              <a:rPr lang="en-US" altLang="zh-CN" sz="2000" dirty="0"/>
            </a:br>
            <a:br>
              <a:rPr lang="en-US" altLang="zh-CN" sz="2000" dirty="0"/>
            </a:br>
            <a:r>
              <a:rPr lang="en-US" altLang="zh-CN" sz="2000" dirty="0" err="1"/>
              <a:t>ramiallolah</a:t>
            </a:r>
            <a:r>
              <a:rPr lang="en-US" altLang="zh-CN" sz="2000" dirty="0"/>
              <a:t>: 34692</a:t>
            </a:r>
            <a:br>
              <a:rPr lang="en-US" altLang="zh-CN" sz="2000" dirty="0"/>
            </a:br>
            <a:br>
              <a:rPr lang="en-US" altLang="zh-CN" sz="2000" dirty="0"/>
            </a:br>
            <a:r>
              <a:rPr lang="en-US" altLang="zh-CN" sz="2000" b="1" dirty="0"/>
              <a:t>Out-degrees do not significantly correlate with follower counts.</a:t>
            </a:r>
            <a:endParaRPr lang="zh-CN" altLang="en-US" sz="2000" b="1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24B9FDE-A5DA-4ABF-83DE-4B53F7419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359" y="1709481"/>
            <a:ext cx="34" cy="34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340229-C65C-4986-9C15-54DF234E9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220980"/>
            <a:ext cx="6416040" cy="641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14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A08B71-9D4C-4AFE-B447-2C7287E48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8220" y="1008549"/>
            <a:ext cx="3055620" cy="5417820"/>
          </a:xfrm>
        </p:spPr>
        <p:txBody>
          <a:bodyPr>
            <a:normAutofit/>
          </a:bodyPr>
          <a:lstStyle/>
          <a:p>
            <a:r>
              <a:rPr lang="en-US" altLang="zh-CN" dirty="0"/>
              <a:t>Propaganda score = 1 * 1</a:t>
            </a:r>
            <a:r>
              <a:rPr lang="en-US" altLang="zh-CN" baseline="30000" dirty="0"/>
              <a:t>st</a:t>
            </a:r>
            <a:r>
              <a:rPr lang="en-US" altLang="zh-CN" dirty="0"/>
              <a:t> time use + 0.5 * 2</a:t>
            </a:r>
            <a:r>
              <a:rPr lang="en-US" altLang="zh-CN" baseline="30000" dirty="0"/>
              <a:t>nd</a:t>
            </a:r>
            <a:r>
              <a:rPr lang="en-US" altLang="zh-CN" dirty="0"/>
              <a:t> time use</a:t>
            </a:r>
          </a:p>
          <a:p>
            <a:endParaRPr lang="en-US" altLang="zh-CN" dirty="0"/>
          </a:p>
          <a:p>
            <a:r>
              <a:rPr lang="en-US" altLang="zh-CN" dirty="0"/>
              <a:t>Please notice that the graph does not show a linear relation between propaganda score and follower count, which means accounts with more followers are not necessarily more important</a:t>
            </a:r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9721489-A959-4548-B7AF-2C6E25809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" y="720090"/>
            <a:ext cx="7635985" cy="541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886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77BA39-F1DF-4A69-9384-C392DC0B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Practicality of this Project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4A4AE8-FE41-46BA-95C4-26AC2BA70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Find out who is making up new ideas for those ISIS accounts.</a:t>
            </a:r>
          </a:p>
          <a:p>
            <a:r>
              <a:rPr lang="en-US" altLang="zh-CN" dirty="0"/>
              <a:t>Word bag monitoring: Preemptive measures.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1841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96</TotalTime>
  <Words>187</Words>
  <Application>Microsoft Office PowerPoint</Application>
  <PresentationFormat>宽屏</PresentationFormat>
  <Paragraphs>19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Arial</vt:lpstr>
      <vt:lpstr>Calisto MT</vt:lpstr>
      <vt:lpstr>Wingdings 2</vt:lpstr>
      <vt:lpstr>石板</vt:lpstr>
      <vt:lpstr>ISIS Twitter Analysis</vt:lpstr>
      <vt:lpstr>Followers = Importance ?</vt:lpstr>
      <vt:lpstr>Data Description</vt:lpstr>
      <vt:lpstr>Data Processing</vt:lpstr>
      <vt:lpstr>Results</vt:lpstr>
      <vt:lpstr>Follower count:  baqiyais: 25 yazeeddhardaa25: 823 gunsandcoffee70: 623 al_nusra: 313  ramiallolah: 34692  Out-degrees do not significantly correlate with follower counts.</vt:lpstr>
      <vt:lpstr>PowerPoint 演示文稿</vt:lpstr>
      <vt:lpstr>Practicality of this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ISIS Twitter Analysis</dc:title>
  <dc:creator>Enze Gong</dc:creator>
  <cp:lastModifiedBy>Enze Gong</cp:lastModifiedBy>
  <cp:revision>6</cp:revision>
  <dcterms:created xsi:type="dcterms:W3CDTF">2019-12-24T18:34:39Z</dcterms:created>
  <dcterms:modified xsi:type="dcterms:W3CDTF">2019-12-24T20:10:51Z</dcterms:modified>
</cp:coreProperties>
</file>